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png"/>
  <Override PartName="/ppt/media/image20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90" r:id="rId4"/>
    <p:sldId id="296" r:id="rId5"/>
    <p:sldId id="293" r:id="rId6"/>
    <p:sldId id="294" r:id="rId7"/>
    <p:sldId id="288" r:id="rId8"/>
    <p:sldId id="285" r:id="rId9"/>
    <p:sldId id="259" r:id="rId10"/>
    <p:sldId id="279" r:id="rId11"/>
    <p:sldId id="269" r:id="rId12"/>
    <p:sldId id="278" r:id="rId13"/>
    <p:sldId id="277" r:id="rId14"/>
    <p:sldId id="280" r:id="rId15"/>
    <p:sldId id="276" r:id="rId16"/>
    <p:sldId id="267" r:id="rId17"/>
    <p:sldId id="268" r:id="rId18"/>
    <p:sldId id="274" r:id="rId19"/>
    <p:sldId id="261" r:id="rId20"/>
    <p:sldId id="266" r:id="rId21"/>
    <p:sldId id="270" r:id="rId22"/>
    <p:sldId id="271" r:id="rId23"/>
    <p:sldId id="272" r:id="rId24"/>
    <p:sldId id="273" r:id="rId25"/>
    <p:sldId id="262" r:id="rId26"/>
    <p:sldId id="281" r:id="rId27"/>
    <p:sldId id="282" r:id="rId28"/>
    <p:sldId id="275" r:id="rId29"/>
    <p:sldId id="283" r:id="rId30"/>
    <p:sldId id="284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260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Arial Unicode MS" panose="02010600030101010101" charset="-122"/>
      <p:regular r:id="rId6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90"/>
            <p14:sldId id="296"/>
            <p14:sldId id="293"/>
            <p14:sldId id="294"/>
            <p14:sldId id="288"/>
            <p14:sldId id="285"/>
            <p14:sldId id="259"/>
            <p14:sldId id="279"/>
            <p14:sldId id="269"/>
            <p14:sldId id="278"/>
            <p14:sldId id="277"/>
            <p14:sldId id="280"/>
            <p14:sldId id="276"/>
            <p14:sldId id="267"/>
            <p14:sldId id="268"/>
            <p14:sldId id="274"/>
            <p14:sldId id="261"/>
            <p14:sldId id="266"/>
            <p14:sldId id="270"/>
            <p14:sldId id="271"/>
            <p14:sldId id="272"/>
            <p14:sldId id="273"/>
            <p14:sldId id="262"/>
            <p14:sldId id="281"/>
            <p14:sldId id="282"/>
            <p14:sldId id="275"/>
            <p14:sldId id="283"/>
            <p14:sldId id="284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260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01" autoAdjust="0"/>
  </p:normalViewPr>
  <p:slideViewPr>
    <p:cSldViewPr snapToGrid="0">
      <p:cViewPr varScale="1">
        <p:scale>
          <a:sx n="128" d="100"/>
          <a:sy n="128" d="100"/>
        </p:scale>
        <p:origin x="1134" y="9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0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568893" y="3284704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C2B38"/>
                </a:solidFill>
              </a:rPr>
              <a:t>The Pilot </a:t>
            </a:r>
            <a:r>
              <a:rPr lang="en-US" altLang="zh-CN" sz="4000" b="1" dirty="0" smtClean="0">
                <a:solidFill>
                  <a:srgbClr val="1C2B38"/>
                </a:solidFill>
              </a:rPr>
              <a:t>Of Spark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2" y="355714"/>
            <a:ext cx="5205280" cy="2928990"/>
          </a:xfrm>
          <a:prstGeom prst="rect">
            <a:avLst/>
          </a:prstGeom>
        </p:spPr>
      </p:pic>
      <p:sp>
        <p:nvSpPr>
          <p:cNvPr id="7" name="矩形 39"/>
          <p:cNvSpPr/>
          <p:nvPr/>
        </p:nvSpPr>
        <p:spPr>
          <a:xfrm>
            <a:off x="541433" y="4700823"/>
            <a:ext cx="83379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1C2B38"/>
                </a:solidFill>
              </a:rPr>
              <a:t>http://spark.apache.org/docs/latest</a:t>
            </a:r>
            <a:r>
              <a:rPr lang="en-US" altLang="zh-CN" sz="1400" dirty="0" smtClean="0">
                <a:solidFill>
                  <a:srgbClr val="1C2B3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396" y="19605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003091"/>
            <a:ext cx="8265985" cy="3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128" y="196057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Big Three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23594"/>
            <a:ext cx="4519660" cy="354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3" y="923594"/>
            <a:ext cx="4719701" cy="35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8" y="196057"/>
            <a:ext cx="827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Scala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6"/>
          <a:stretch/>
        </p:blipFill>
        <p:spPr>
          <a:xfrm>
            <a:off x="1048373" y="668761"/>
            <a:ext cx="6244341" cy="40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752" y="196057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Sbt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4"/>
          <a:stretch/>
        </p:blipFill>
        <p:spPr>
          <a:xfrm>
            <a:off x="1361138" y="610595"/>
            <a:ext cx="6178913" cy="43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752" y="196057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Sbt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3" y="596167"/>
            <a:ext cx="7238245" cy="43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2" y="1067425"/>
            <a:ext cx="7935299" cy="36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63208"/>
            <a:ext cx="80391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433" y="19605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5796"/>
          <a:stretch/>
        </p:blipFill>
        <p:spPr>
          <a:xfrm>
            <a:off x="1591826" y="596167"/>
            <a:ext cx="5733510" cy="4104656"/>
          </a:xfrm>
          <a:prstGeom prst="rect">
            <a:avLst/>
          </a:prstGeom>
        </p:spPr>
      </p:pic>
      <p:sp>
        <p:nvSpPr>
          <p:cNvPr id="8" name="矩形 39"/>
          <p:cNvSpPr/>
          <p:nvPr/>
        </p:nvSpPr>
        <p:spPr>
          <a:xfrm>
            <a:off x="541433" y="4700823"/>
            <a:ext cx="83379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1C2B38"/>
                </a:solidFill>
              </a:rPr>
              <a:t>https://hadoop.apache.org/docs/stable/hadoop-yarn/hadoop-yarn-site/WritingYarnApplications.html</a:t>
            </a:r>
            <a:endParaRPr lang="en-US" altLang="zh-CN" sz="14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9784" y="196057"/>
            <a:ext cx="939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Mesos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16" y="596167"/>
            <a:ext cx="6214132" cy="42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59128" y="3911446"/>
            <a:ext cx="342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smtClean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44829" y="1433168"/>
            <a:ext cx="2451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Preliminary Topics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0585" y="4331427"/>
            <a:ext cx="2275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Spark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EcoSystem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8979" y="3330101"/>
            <a:ext cx="2498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Spark </a:t>
            </a:r>
            <a:r>
              <a:rPr lang="en-US" altLang="zh-CN" sz="2400" dirty="0" smtClean="0">
                <a:solidFill>
                  <a:schemeClr val="bg1"/>
                </a:solidFill>
              </a:rPr>
              <a:t>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93053" y="2432361"/>
            <a:ext cx="2555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Spark </a:t>
            </a:r>
            <a:r>
              <a:rPr lang="en-US" altLang="zh-CN" sz="2400" dirty="0" smtClean="0">
                <a:solidFill>
                  <a:schemeClr val="bg1"/>
                </a:solidFill>
              </a:rPr>
              <a:t>Environment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96" y="1389417"/>
            <a:ext cx="3713774" cy="3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8245" y="196057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Standalone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35" y="900157"/>
            <a:ext cx="6674568" cy="38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5828" y="196057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Standalone 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8" y="1134646"/>
            <a:ext cx="7956491" cy="35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9405" y="196057"/>
            <a:ext cx="2754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Source Compile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53" y="743712"/>
            <a:ext cx="5517255" cy="40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7366" y="196057"/>
            <a:ext cx="188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On Yarn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6" y="743712"/>
            <a:ext cx="7248161" cy="41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8224" y="196057"/>
            <a:ext cx="2097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On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Mesos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83" y="743712"/>
            <a:ext cx="6095375" cy="40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00422" y="3911446"/>
            <a:ext cx="3343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Architecture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2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5" y="849988"/>
            <a:ext cx="6550858" cy="39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9294" y="196057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7" y="838356"/>
            <a:ext cx="7580273" cy="39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0923" y="196057"/>
            <a:ext cx="742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7"/>
          <a:stretch/>
        </p:blipFill>
        <p:spPr>
          <a:xfrm>
            <a:off x="754036" y="869508"/>
            <a:ext cx="7524912" cy="39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896" y="19605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Dependency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4"/>
          <a:stretch/>
        </p:blipFill>
        <p:spPr>
          <a:xfrm>
            <a:off x="912178" y="743712"/>
            <a:ext cx="6815252" cy="41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3812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4896" y="19605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Dependency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6" y="1705354"/>
            <a:ext cx="8103840" cy="25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880" y="196057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Example</a:t>
            </a:r>
          </a:p>
        </p:txBody>
      </p:sp>
      <p:pic>
        <p:nvPicPr>
          <p:cNvPr id="5122" name="Picture 2" descr="“spark rdd exampl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59" y="743712"/>
            <a:ext cx="5733164" cy="42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189854"/>
            <a:ext cx="14430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Driver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Executor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8" y="859063"/>
            <a:ext cx="7460170" cy="40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8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Job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" y="1551170"/>
            <a:ext cx="7647573" cy="24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5323" y="261670"/>
            <a:ext cx="856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09" y="286512"/>
            <a:ext cx="5578438" cy="46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23" y="196057"/>
            <a:ext cx="2028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Persist &amp; Cache</a:t>
            </a:r>
          </a:p>
        </p:txBody>
      </p:sp>
      <p:pic>
        <p:nvPicPr>
          <p:cNvPr id="1028" name="Picture 4" descr="“spark persist cach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34" y="743712"/>
            <a:ext cx="6477976" cy="42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4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29276" y="3911446"/>
            <a:ext cx="1885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SQL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5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585" y="196057"/>
            <a:ext cx="699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Hive</a:t>
            </a:r>
          </a:p>
        </p:txBody>
      </p:sp>
      <p:pic>
        <p:nvPicPr>
          <p:cNvPr id="13316" name="Picture 4" descr="“hadoop hive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8"/>
          <a:stretch/>
        </p:blipFill>
        <p:spPr bwMode="auto">
          <a:xfrm>
            <a:off x="965045" y="743711"/>
            <a:ext cx="6312680" cy="41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585" y="196057"/>
            <a:ext cx="699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Hive</a:t>
            </a:r>
          </a:p>
        </p:txBody>
      </p:sp>
      <p:pic>
        <p:nvPicPr>
          <p:cNvPr id="15362" name="Picture 2" descr="“hadoop hiv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14" y="799918"/>
            <a:ext cx="6080334" cy="40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767" y="196057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SQL</a:t>
            </a:r>
          </a:p>
        </p:txBody>
      </p:sp>
      <p:pic>
        <p:nvPicPr>
          <p:cNvPr id="16386" name="Picture 2" descr="“hadoop hiv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53" y="910028"/>
            <a:ext cx="7120624" cy="40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6261" y="196057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SQL</a:t>
            </a:r>
          </a:p>
        </p:txBody>
      </p:sp>
      <p:pic>
        <p:nvPicPr>
          <p:cNvPr id="13314" name="Picture 2" descr="“spark sql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27" y="759887"/>
            <a:ext cx="7103801" cy="4066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68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86562" y="3911446"/>
            <a:ext cx="2970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Streaming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4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5" y="849988"/>
            <a:ext cx="6550858" cy="39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0731" y="196057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Streaming</a:t>
            </a:r>
          </a:p>
        </p:txBody>
      </p:sp>
      <p:pic>
        <p:nvPicPr>
          <p:cNvPr id="1026" name="Picture 2" descr="“spark stream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1230674"/>
            <a:ext cx="8066009" cy="30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726" y="196057"/>
            <a:ext cx="841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Kafka</a:t>
            </a:r>
          </a:p>
        </p:txBody>
      </p:sp>
      <p:pic>
        <p:nvPicPr>
          <p:cNvPr id="6146" name="Picture 2" descr="“kafka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0" y="1241262"/>
            <a:ext cx="8081752" cy="3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8016" y="196057"/>
            <a:ext cx="4469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ELK</a:t>
            </a:r>
            <a:r>
              <a:rPr lang="zh-CN" altLang="en-US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ElasticSearch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LogStash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Kibana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</a:p>
        </p:txBody>
      </p:sp>
      <p:pic>
        <p:nvPicPr>
          <p:cNvPr id="9218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823414"/>
            <a:ext cx="5330829" cy="3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4580" y="196057"/>
            <a:ext cx="1869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Search Engine</a:t>
            </a:r>
          </a:p>
        </p:txBody>
      </p:sp>
      <p:pic>
        <p:nvPicPr>
          <p:cNvPr id="7172" name="Picture 4" descr="“搜索 提示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4" y="841798"/>
            <a:ext cx="7091025" cy="39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“spark dstream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1"/>
          <a:stretch/>
        </p:blipFill>
        <p:spPr bwMode="auto">
          <a:xfrm>
            <a:off x="1221698" y="743712"/>
            <a:ext cx="6505627" cy="398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26"/>
          <p:cNvSpPr/>
          <p:nvPr/>
        </p:nvSpPr>
        <p:spPr>
          <a:xfrm>
            <a:off x="500731" y="196057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11692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6931" y="196057"/>
            <a:ext cx="3268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Windows based operations</a:t>
            </a:r>
          </a:p>
        </p:txBody>
      </p:sp>
      <p:pic>
        <p:nvPicPr>
          <p:cNvPr id="5124" name="Picture 4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" y="1310589"/>
            <a:ext cx="8409221" cy="32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8584" y="196057"/>
            <a:ext cx="2156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Real-Time T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raffic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94" y="641137"/>
            <a:ext cx="4747796" cy="41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36646" y="3911446"/>
            <a:ext cx="4270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876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050" name="Picture 2" descr="“spark stream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31" y="862090"/>
            <a:ext cx="7224527" cy="40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2880" y="196057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Ecosystems</a:t>
            </a:r>
          </a:p>
        </p:txBody>
      </p:sp>
      <p:pic>
        <p:nvPicPr>
          <p:cNvPr id="2052" name="Picture 4" descr="“spark machine learni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64" y="536307"/>
            <a:ext cx="5524084" cy="44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3423" y="196057"/>
            <a:ext cx="3300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: Credit Approval</a:t>
            </a:r>
          </a:p>
        </p:txBody>
      </p:sp>
      <p:pic>
        <p:nvPicPr>
          <p:cNvPr id="10242" name="Picture 2" descr="“信用卡申请 机器学习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50" y="668761"/>
            <a:ext cx="5756223" cy="430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5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0263" y="196057"/>
            <a:ext cx="2457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: WeChat</a:t>
            </a:r>
          </a:p>
        </p:txBody>
      </p:sp>
      <p:pic>
        <p:nvPicPr>
          <p:cNvPr id="12290" name="Picture 2" descr="“微信 推送 广告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20" y="743712"/>
            <a:ext cx="2283269" cy="405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“微信 推送 广告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23" y="746964"/>
            <a:ext cx="2274687" cy="40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3349" y="198933"/>
            <a:ext cx="4100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Use Case 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Hatsune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Miku</a:t>
            </a:r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Upscale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2" y="1205595"/>
            <a:ext cx="4286781" cy="317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13" y="1205595"/>
            <a:ext cx="4286781" cy="317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8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0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PART7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21212" y="3911446"/>
            <a:ext cx="250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Spark </a:t>
            </a:r>
            <a:r>
              <a:rPr lang="en-US" altLang="zh-CN" sz="32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GraphX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3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307" y="196057"/>
            <a:ext cx="1069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GraphX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266" name="Picture 2" descr="“spark graphx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4" y="743712"/>
            <a:ext cx="6854419" cy="418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53401" y="196057"/>
            <a:ext cx="912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Weibo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82" y="743712"/>
            <a:ext cx="4938114" cy="41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6771" y="196057"/>
            <a:ext cx="372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Social Network Site community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09" y="937273"/>
            <a:ext cx="6734026" cy="38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964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1113429"/>
            <a:ext cx="4131442" cy="3383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97" y="1030983"/>
            <a:ext cx="3891677" cy="3844977"/>
          </a:xfrm>
          <a:prstGeom prst="rect">
            <a:avLst/>
          </a:prstGeom>
        </p:spPr>
      </p:pic>
      <p:sp>
        <p:nvSpPr>
          <p:cNvPr id="8" name="矩形 1035"/>
          <p:cNvSpPr/>
          <p:nvPr/>
        </p:nvSpPr>
        <p:spPr>
          <a:xfrm>
            <a:off x="283464" y="839789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1.x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9" name="矩形 1035"/>
          <p:cNvSpPr/>
          <p:nvPr/>
        </p:nvSpPr>
        <p:spPr>
          <a:xfrm>
            <a:off x="4333306" y="723206"/>
            <a:ext cx="108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</a:rPr>
              <a:t>Hadoop 2.x</a:t>
            </a:r>
            <a:endParaRPr lang="zh-CN" altLang="en-US" sz="14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27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3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6756" y="203552"/>
            <a:ext cx="955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"/>
          <a:stretch/>
        </p:blipFill>
        <p:spPr>
          <a:xfrm>
            <a:off x="483999" y="899544"/>
            <a:ext cx="8267075" cy="38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6734" y="203552"/>
            <a:ext cx="95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HBase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38" y="743712"/>
            <a:ext cx="6242977" cy="41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4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Preliminary 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3891</TotalTime>
  <Words>205</Words>
  <Application>Microsoft Office PowerPoint</Application>
  <PresentationFormat>On-screen Show (16:9)</PresentationFormat>
  <Paragraphs>135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宋体</vt:lpstr>
      <vt:lpstr>Arial</vt:lpstr>
      <vt:lpstr>Arial Unicode MS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340</cp:revision>
  <dcterms:modified xsi:type="dcterms:W3CDTF">2017-06-02T22:00:09Z</dcterms:modified>
</cp:coreProperties>
</file>